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embeddedFontLst>
    <p:embeddedFont>
      <p:font typeface="AvenirNext LT Pro Medium" panose="020B0604020202020204" pitchFamily="34" charset="0"/>
      <p:regular r:id="rId3"/>
      <p:bold r:id="rId4"/>
      <p:italic r:id="rId5"/>
      <p:boldItalic r:id="rId6"/>
    </p:embeddedFont>
    <p:embeddedFont>
      <p:font typeface="AvenirNext LT Pro Regular" panose="020B05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9B"/>
    <a:srgbClr val="6493B7"/>
    <a:srgbClr val="02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48"/>
  </p:normalViewPr>
  <p:slideViewPr>
    <p:cSldViewPr snapToGrid="0" snapToObjects="1">
      <p:cViewPr varScale="1">
        <p:scale>
          <a:sx n="84" d="100"/>
          <a:sy n="84" d="100"/>
        </p:scale>
        <p:origin x="27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0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D2B60A-54DD-08E9-F167-DCD9875F9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548" y="8329911"/>
            <a:ext cx="894320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20FC57A-3A9D-0450-F752-140C7D6B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798" t="-20266" r="-4776" b="-15299"/>
          <a:stretch/>
        </p:blipFill>
        <p:spPr>
          <a:xfrm>
            <a:off x="590147" y="132907"/>
            <a:ext cx="2027738" cy="10389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C28CAC-3883-47E3-9583-12A5E9F4E1D6}"/>
              </a:ext>
            </a:extLst>
          </p:cNvPr>
          <p:cNvSpPr txBox="1"/>
          <p:nvPr/>
        </p:nvSpPr>
        <p:spPr>
          <a:xfrm>
            <a:off x="590147" y="1109193"/>
            <a:ext cx="559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0">
                <a:solidFill>
                  <a:srgbClr val="024785"/>
                </a:solidFill>
                <a:latin typeface="AvenirNext LT Pro Regular" panose="020B0504020202020204" pitchFamily="34" charset="77"/>
              </a:rPr>
              <a:t>Junior Elektronikentwickler/in</a:t>
            </a:r>
            <a:r>
              <a:rPr lang="de-DE" sz="2000" b="1">
                <a:solidFill>
                  <a:srgbClr val="024785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(f/m/d)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E2AA2A-6E62-4601-A8BF-B8DAEBC51C43}"/>
              </a:ext>
            </a:extLst>
          </p:cNvPr>
          <p:cNvSpPr txBox="1"/>
          <p:nvPr/>
        </p:nvSpPr>
        <p:spPr>
          <a:xfrm>
            <a:off x="590146" y="2026400"/>
            <a:ext cx="5931234" cy="203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05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IHRE AUFGABEN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Unterstützung bei der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Elektronik- und Optikentwicklung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Allgemeine Mithilfe bei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Entwicklungsprojekten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Testmessungen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Selbstständiges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Design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Aufbau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von Testeinrichtungen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Qualitätsprüfungen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(Wareneingangstest) von elektronischen Baugruppen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Mitarbeit in der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Fertigung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von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elektronischen / optischen Geräten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Unterstützung im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Anlagenbau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(Elektrik, Inbetriebnahme von Anlagen und Lasersystemen, Anlagensteuerung)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Erstellung von elektronischen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Dokumentationen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(z.B. Schaltplänen &amp; -bilder, Stromlaufpläne, Blockdiagramme etc.)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0EBE1A-E64E-41DF-9283-24CFE80AD540}"/>
              </a:ext>
            </a:extLst>
          </p:cNvPr>
          <p:cNvSpPr txBox="1"/>
          <p:nvPr/>
        </p:nvSpPr>
        <p:spPr>
          <a:xfrm>
            <a:off x="590147" y="4091483"/>
            <a:ext cx="6217038" cy="243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05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 PROFIL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Feinhandwerkliches Geschick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 gepaart mit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genauer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verantwortungsbewusster Arbeitsweise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Abgeschlossene technische Ausbildung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(HTL, FH, Universität) mit Schwerpunkt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Elektrotechnik, Elektronik oder Gleichwertiges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 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Sehr gutes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technisches Verständnis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Idealerweise Erfahrung in der Elektronik-HW-Entwicklung in den Bereichen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Schaltungsdesign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PCB-Layout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Versierter Umgang mit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MS-Office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Englisch-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Programmierkenntnisse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von Vorteil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Vorkenntnisse in Lasertechnologie, Akustik &amp; Firmwareentwicklung für Mikrocontroller sind ein Plus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Spaß an ständiger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Weiterentwicklung und Innovation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7808B5-6262-4D61-BFA6-771C21347762}"/>
              </a:ext>
            </a:extLst>
          </p:cNvPr>
          <p:cNvSpPr txBox="1"/>
          <p:nvPr/>
        </p:nvSpPr>
        <p:spPr>
          <a:xfrm>
            <a:off x="590148" y="6642405"/>
            <a:ext cx="602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Wir bieten eine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Vollzeitposition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in einem jungen, hochinteressanten Arbeitsumfeld mit attraktiver Bezahlung. Unsere kleine Firmenstruktur ermöglicht außerordentlich rasche Entscheidungswege.</a:t>
            </a:r>
          </a:p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Für diese Position ist ein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monatliches Mindestgehalt von EUR 2.484,26 (Vollzeit)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vorgesehen, darüber hinaus bieten wir marktkonforme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Überzahlung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abhängig von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Qualifikation und Erfahrung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. </a:t>
            </a:r>
          </a:p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Jeder Mitarbeiter erhält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große Freiräume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Verantwortung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für seinen Bereich und spielt </a:t>
            </a:r>
          </a:p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eine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zentrale Rolle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für den Firmenerfolg.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287701-D2DD-466E-B0F1-94455ADA4084}"/>
              </a:ext>
            </a:extLst>
          </p:cNvPr>
          <p:cNvSpPr txBox="1"/>
          <p:nvPr/>
        </p:nvSpPr>
        <p:spPr>
          <a:xfrm>
            <a:off x="590147" y="8891114"/>
            <a:ext cx="3189690" cy="14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b="1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ist ein junges Hightech-Unternehmen mit Sitz in Wien. Die patentierte laserbasierte Sensortechnologie ist einzigartig und wurde international mit bedeutenden Preisen ausgezeichnet. Branchenführende Unternehmen aus der Halbleiter-, Luft- und Raumfahrt- und Automobilindustrie wie Porsche, Audi, Airbus und NASA setzen unsere Sensorlösungen ein.</a:t>
            </a:r>
          </a:p>
        </p:txBody>
      </p:sp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99E7881A-5040-46D0-A423-93D5DFA86791}"/>
              </a:ext>
            </a:extLst>
          </p:cNvPr>
          <p:cNvSpPr/>
          <p:nvPr/>
        </p:nvSpPr>
        <p:spPr>
          <a:xfrm>
            <a:off x="4066058" y="8214998"/>
            <a:ext cx="2880000" cy="2052000"/>
          </a:xfrm>
          <a:prstGeom prst="roundRect">
            <a:avLst>
              <a:gd name="adj" fmla="val 6462"/>
            </a:avLst>
          </a:prstGeom>
          <a:solidFill>
            <a:srgbClr val="2B699B">
              <a:alpha val="603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6053D3-CCCB-4885-8F2B-AE9804E07AC7}"/>
              </a:ext>
            </a:extLst>
          </p:cNvPr>
          <p:cNvSpPr txBox="1"/>
          <p:nvPr/>
        </p:nvSpPr>
        <p:spPr>
          <a:xfrm>
            <a:off x="4196882" y="8358527"/>
            <a:ext cx="2610303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AT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Wenn Sie sich für diese herausfordernde Tätigkeit begeistern können, freuen wir uns auf Ihre E-Mail-Bewerbung unter Angabe Ihrer Verfügbarkeit:</a:t>
            </a:r>
            <a:endParaRPr lang="en-US" sz="90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de-DE" sz="900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46270B-C64B-4106-A60A-03C8BF41E591}"/>
              </a:ext>
            </a:extLst>
          </p:cNvPr>
          <p:cNvSpPr txBox="1"/>
          <p:nvPr/>
        </p:nvSpPr>
        <p:spPr>
          <a:xfrm>
            <a:off x="4196882" y="9198122"/>
            <a:ext cx="2610303" cy="93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Ghegastrasse</a:t>
            </a: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3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1030 Vienna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Martin Wallner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b="1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m.wallner@xarion.com</a:t>
            </a:r>
            <a:endParaRPr lang="de-DE" sz="900" b="1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58AA56-12A5-469E-A51F-BFF88B534EEB}"/>
              </a:ext>
            </a:extLst>
          </p:cNvPr>
          <p:cNvSpPr txBox="1"/>
          <p:nvPr/>
        </p:nvSpPr>
        <p:spPr>
          <a:xfrm>
            <a:off x="590146" y="1431660"/>
            <a:ext cx="4423981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AT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einem innovativen High-Tech Unternehmen mit </a:t>
            </a:r>
            <a:r>
              <a:rPr lang="de-AT" sz="1300">
                <a:solidFill>
                  <a:srgbClr val="024785"/>
                </a:solidFill>
                <a:latin typeface="AvenirNext LT Pro Regular" panose="020B0504020202020204" pitchFamily="34" charset="77"/>
              </a:rPr>
              <a:t>tollen Entwicklungsmöglichkeiten!</a:t>
            </a:r>
            <a:endParaRPr lang="de-AT" sz="13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90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rion_Jobanzeigen_Template_final" id="{632A10B3-4814-FE43-BD25-C550D097B867}" vid="{613E82F1-56D6-AA49-B29A-6E653D6331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Xarion_Jobanzeigen_Template_final (003)</Template>
  <TotalTime>0</TotalTime>
  <Words>316</Words>
  <Application>Microsoft Office PowerPoint</Application>
  <PresentationFormat>Benutzerdefiniert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Arial</vt:lpstr>
      <vt:lpstr>AvenirNext LT Pro Regular</vt:lpstr>
      <vt:lpstr>AvenirNext LT Pro Medium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Porodko</dc:creator>
  <cp:lastModifiedBy>Martin Wallner</cp:lastModifiedBy>
  <cp:revision>22</cp:revision>
  <cp:lastPrinted>2022-09-19T15:04:31Z</cp:lastPrinted>
  <dcterms:created xsi:type="dcterms:W3CDTF">2022-10-03T10:45:07Z</dcterms:created>
  <dcterms:modified xsi:type="dcterms:W3CDTF">2023-02-07T10:21:14Z</dcterms:modified>
</cp:coreProperties>
</file>